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6B31-57A0-4B51-8A56-9C6A289C201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652E-ABA9-4391-8A20-3126BC81EA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6B31-57A0-4B51-8A56-9C6A289C201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652E-ABA9-4391-8A20-3126BC81EA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6B31-57A0-4B51-8A56-9C6A289C201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652E-ABA9-4391-8A20-3126BC81EA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6B31-57A0-4B51-8A56-9C6A289C201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652E-ABA9-4391-8A20-3126BC81EA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6B31-57A0-4B51-8A56-9C6A289C201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652E-ABA9-4391-8A20-3126BC81EA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6B31-57A0-4B51-8A56-9C6A289C201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652E-ABA9-4391-8A20-3126BC81EA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6B31-57A0-4B51-8A56-9C6A289C201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652E-ABA9-4391-8A20-3126BC81EA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6B31-57A0-4B51-8A56-9C6A289C201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652E-ABA9-4391-8A20-3126BC81EA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6B31-57A0-4B51-8A56-9C6A289C201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652E-ABA9-4391-8A20-3126BC81EA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6B31-57A0-4B51-8A56-9C6A289C201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652E-ABA9-4391-8A20-3126BC81EA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6B31-57A0-4B51-8A56-9C6A289C201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652E-ABA9-4391-8A20-3126BC81EA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86B31-57A0-4B51-8A56-9C6A289C201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E652E-ABA9-4391-8A20-3126BC81EA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943600"/>
          </a:xfrm>
        </p:spPr>
        <p:txBody>
          <a:bodyPr/>
          <a:lstStyle/>
          <a:p>
            <a:r>
              <a:rPr lang="en-US" b="1" dirty="0" smtClean="0"/>
              <a:t>Literary Criticism and Text Editing</a:t>
            </a:r>
            <a:br>
              <a:rPr lang="en-US" b="1" dirty="0" smtClean="0"/>
            </a:br>
            <a:r>
              <a:rPr lang="en-US" dirty="0" smtClean="0"/>
              <a:t>MS (Session 2020-2022)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Dr. </a:t>
            </a:r>
            <a:r>
              <a:rPr lang="en-US" dirty="0" err="1" smtClean="0"/>
              <a:t>Faiza</a:t>
            </a:r>
            <a:r>
              <a:rPr lang="en-US" dirty="0" smtClean="0"/>
              <a:t> </a:t>
            </a:r>
            <a:r>
              <a:rPr lang="en-US" dirty="0" err="1" smtClean="0"/>
              <a:t>Kiran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752600"/>
            <a:ext cx="8229600" cy="34290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Lecture : 5</a:t>
            </a:r>
            <a:endParaRPr lang="en-US" sz="6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025" y="0"/>
            <a:ext cx="43599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913" y="0"/>
            <a:ext cx="429617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3989"/>
            <a:ext cx="9144000" cy="56100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709" y="0"/>
            <a:ext cx="4338582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</Words>
  <Application>Microsoft Office PowerPoint</Application>
  <PresentationFormat>On-screen Show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Literary Criticism and Text Editing MS (Session 2020-2022)  by  Dr. Faiza Kiran</vt:lpstr>
      <vt:lpstr>Lecture : 5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Literary Criticism and Text Editing MS (Session 2020-2022)  by  Dr. Faiza Kiran</dc:title>
  <dc:creator>Kashif</dc:creator>
  <cp:lastModifiedBy>Kashif</cp:lastModifiedBy>
  <cp:revision>1</cp:revision>
  <dcterms:created xsi:type="dcterms:W3CDTF">2020-09-24T14:10:11Z</dcterms:created>
  <dcterms:modified xsi:type="dcterms:W3CDTF">2020-09-24T14:16:59Z</dcterms:modified>
</cp:coreProperties>
</file>